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77" r:id="rId4"/>
    <p:sldId id="289" r:id="rId5"/>
    <p:sldId id="287" r:id="rId6"/>
    <p:sldId id="286" r:id="rId7"/>
    <p:sldId id="285" r:id="rId8"/>
    <p:sldId id="283" r:id="rId9"/>
    <p:sldId id="284" r:id="rId10"/>
    <p:sldId id="282" r:id="rId11"/>
    <p:sldId id="281" r:id="rId12"/>
    <p:sldId id="280" r:id="rId13"/>
    <p:sldId id="279" r:id="rId14"/>
    <p:sldId id="278" r:id="rId15"/>
    <p:sldId id="290" r:id="rId16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3F29A-65D3-481D-B0EE-C5E9708213F0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4D93-51CD-49A8-9AD6-7C12E9733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8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86BB-6630-421A-80D8-D8476E53AB3F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BD69-DE65-47A6-BB76-3FDFF03952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7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8BD2B98-B6EC-45DB-B68A-B824634C18D5}" type="datetimeFigureOut">
              <a:rPr lang="en-US" smtClean="0"/>
              <a:pPr/>
              <a:t>12/5/2011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C44C8-E3C4-4A61-B359-F84AF87A38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Typography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1043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</a:rPr>
              <a:t>Typogra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429000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Typography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0" y="5029200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Typography</a:t>
            </a:r>
            <a:endParaRPr lang="en-US" sz="8000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3048000"/>
            <a:ext cx="10439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Typogra</a:t>
            </a:r>
            <a:endParaRPr lang="en-US" sz="13000" dirty="0">
              <a:solidFill>
                <a:schemeClr val="tx2">
                  <a:lumMod val="60000"/>
                  <a:lumOff val="40000"/>
                </a:schemeClr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77" y="0"/>
            <a:ext cx="5509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pulsemagazine.net/wp-content/uploads/2011/01/to-be-or-not-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3" y="762000"/>
            <a:ext cx="91619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93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klamathbasincrisis.org/index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7723"/>
            <a:ext cx="3886200" cy="670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4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designmagazine.us/wp-content/plugins/rss-poster/cache/28ab6_4-hour-body-tim-fer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4581"/>
            <a:ext cx="5562600" cy="6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49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yokikuchi.files.wordpress.com/2009/12/typography_by_bengisu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" y="685800"/>
            <a:ext cx="9060291" cy="55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1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uitbox.com/files/2010/09/typograp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7374"/>
            <a:ext cx="3200400" cy="67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7244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Students will describe what kerning, tracking and leading are.</a:t>
            </a:r>
          </a:p>
          <a:p>
            <a:pPr lvl="0"/>
            <a:r>
              <a:rPr lang="en-US" sz="3600" dirty="0"/>
              <a:t>Students will describe the different types of type relationships. </a:t>
            </a:r>
          </a:p>
          <a:p>
            <a:pPr lvl="0"/>
            <a:r>
              <a:rPr lang="en-US" sz="3600" dirty="0"/>
              <a:t>Students will manipulate the kerning, leading, tracking and type style of a word to show the meaning of the word.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cap="none" spc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Anticipatory Set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743200"/>
            <a:ext cx="838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Designers use typography to communicate a client's message to an audience.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2800" dirty="0" smtClean="0"/>
              <a:t>They </a:t>
            </a:r>
            <a:r>
              <a:rPr lang="en-US" sz="2800" dirty="0"/>
              <a:t>explore the creative possibilities presented by words (typography</a:t>
            </a:r>
            <a:r>
              <a:rPr lang="en-US" sz="2800" dirty="0" smtClean="0"/>
              <a:t>). It </a:t>
            </a:r>
            <a:r>
              <a:rPr lang="en-US" sz="2800" dirty="0"/>
              <a:t>is up to the designer not only to find or create appropriate letterforms but also to establish the best balance between them.</a:t>
            </a:r>
          </a:p>
        </p:txBody>
      </p:sp>
    </p:spTree>
    <p:extLst>
      <p:ext uri="{BB962C8B-B14F-4D97-AF65-F5344CB8AC3E}">
        <p14:creationId xmlns:p14="http://schemas.microsoft.com/office/powerpoint/2010/main" val="35648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2413"/>
            <a:ext cx="8382000" cy="6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0"/>
            <a:ext cx="5473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1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acweal.com/images/graphics/dreamDigi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3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458726"/>
            <a:ext cx="8077202" cy="59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6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381000"/>
            <a:ext cx="41719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5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923"/>
            <a:ext cx="8686800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73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831</TotalTime>
  <Words>99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Typography</vt:lpstr>
      <vt:lpstr>Objectives</vt:lpstr>
      <vt:lpstr>Anticipatory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Typography</dc:title>
  <dc:creator>Jewels</dc:creator>
  <cp:lastModifiedBy>Julie</cp:lastModifiedBy>
  <cp:revision>40</cp:revision>
  <dcterms:created xsi:type="dcterms:W3CDTF">2009-09-11T02:51:16Z</dcterms:created>
  <dcterms:modified xsi:type="dcterms:W3CDTF">2011-12-05T21:26:38Z</dcterms:modified>
</cp:coreProperties>
</file>